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7" r:id="rId4"/>
  </p:sldMasterIdLst>
  <p:notesMasterIdLst>
    <p:notesMasterId r:id="rId14"/>
  </p:notesMasterIdLst>
  <p:handoutMasterIdLst>
    <p:handoutMasterId r:id="rId15"/>
  </p:handoutMasterIdLst>
  <p:sldIdLst>
    <p:sldId id="1027" r:id="rId5"/>
    <p:sldId id="1028" r:id="rId6"/>
    <p:sldId id="1035" r:id="rId7"/>
    <p:sldId id="1029" r:id="rId8"/>
    <p:sldId id="1030" r:id="rId9"/>
    <p:sldId id="1031" r:id="rId10"/>
    <p:sldId id="1032" r:id="rId11"/>
    <p:sldId id="1033" r:id="rId12"/>
    <p:sldId id="1034" r:id="rId13"/>
  </p:sldIdLst>
  <p:sldSz cx="12188825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7074"/>
    <a:srgbClr val="387C2C"/>
    <a:srgbClr val="AADB1E"/>
    <a:srgbClr val="6DB33F"/>
    <a:srgbClr val="006990"/>
    <a:srgbClr val="E6E6E6"/>
    <a:srgbClr val="7F35AB"/>
    <a:srgbClr val="7636AE"/>
    <a:srgbClr val="264088"/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01" autoAdjust="0"/>
    <p:restoredTop sz="94783" autoAdjust="0"/>
  </p:normalViewPr>
  <p:slideViewPr>
    <p:cSldViewPr snapToGrid="0">
      <p:cViewPr varScale="1">
        <p:scale>
          <a:sx n="128" d="100"/>
          <a:sy n="128" d="100"/>
        </p:scale>
        <p:origin x="432" y="176"/>
      </p:cViewPr>
      <p:guideLst/>
    </p:cSldViewPr>
  </p:slideViewPr>
  <p:outlineViewPr>
    <p:cViewPr>
      <p:scale>
        <a:sx n="33" d="100"/>
        <a:sy n="33" d="100"/>
      </p:scale>
      <p:origin x="0" y="-5118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6396"/>
    </p:cViewPr>
  </p:sorterViewPr>
  <p:notesViewPr>
    <p:cSldViewPr snapToGrid="0" showGuides="1">
      <p:cViewPr varScale="1">
        <p:scale>
          <a:sx n="59" d="100"/>
          <a:sy n="59" d="100"/>
        </p:scale>
        <p:origin x="2371" y="1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6/2/21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11.jpeg>
</file>

<file path=ppt/media/image12.png>
</file>

<file path=ppt/media/image13.jpg>
</file>

<file path=ppt/media/image2.png>
</file>

<file path=ppt/media/image2.svg>
</file>

<file path=ppt/media/image3.png>
</file>

<file path=ppt/media/image4.jp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6/2/21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trike="noStrike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615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customXml" Target="../ink/ink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ustomXml" Target="../ink/ink3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82F443-93A0-4919-89E7-37E501919603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DCDC53-603A-40A5-A8CC-0073D40D11EF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67279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 (pronoun she/her)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6"/>
            <a:ext cx="3657600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40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Aqu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3782B963-3DE7-4086-92ED-CD92BCC3842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634BC28-ECEA-4006-A436-B22F54417FE9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370387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8253A17F-7E11-4641-B65A-65F92F0FCF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3784"/>
          <a:stretch/>
        </p:blipFill>
        <p:spPr>
          <a:xfrm rot="21176702">
            <a:off x="1014397" y="-485453"/>
            <a:ext cx="11874276" cy="7805494"/>
          </a:xfrm>
          <a:prstGeom prst="rect">
            <a:avLst/>
          </a:prstGeom>
        </p:spPr>
      </p:pic>
      <p:sp>
        <p:nvSpPr>
          <p:cNvPr id="31" name="Freeform: Shape 28">
            <a:extLst>
              <a:ext uri="{FF2B5EF4-FFF2-40B4-BE49-F238E27FC236}">
                <a16:creationId xmlns:a16="http://schemas.microsoft.com/office/drawing/2014/main" id="{142D6271-EB84-4244-ADBA-101B3488E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070502" y="3343256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17000">
                <a:schemeClr val="bg1">
                  <a:alpha val="0"/>
                </a:schemeClr>
              </a:gs>
              <a:gs pos="83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5EAD807-9FBA-1446-B313-7FDB0B6B3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683327"/>
            <a:ext cx="12894666" cy="16833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AEAA1A0-A912-804C-A476-985396B9B0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188825" y="-1676399"/>
            <a:ext cx="1392093" cy="96129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7AF2AD3-F838-49C6-9DFB-93814BFCCBA6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385DDA8-6A1A-4BC0-A877-A6124E4A0330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bg1">
                  <a:alpha val="59000"/>
                </a:schemeClr>
              </a:gs>
              <a:gs pos="78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3565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051383B-0CF0-7242-9F23-673CE4613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858000"/>
            <a:ext cx="12894666" cy="1055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473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2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61351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29451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53741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4">
                  <a:alpha val="46000"/>
                </a:schemeClr>
              </a:gs>
              <a:gs pos="79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216715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7000"/>
                </a:srgbClr>
              </a:gs>
              <a:gs pos="82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85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2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941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8000">
                <a:schemeClr val="bg1">
                  <a:alpha val="25000"/>
                </a:schemeClr>
              </a:gs>
              <a:gs pos="46000">
                <a:srgbClr val="FFFFFF">
                  <a:alpha val="64000"/>
                </a:srgbClr>
              </a:gs>
              <a:gs pos="77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47181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378102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F68A354-4C62-4F2A-9CB5-8CD9B953F237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835AD62-92DE-42CB-A787-503E2A1C1C7A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580">
                <a:srgbClr val="0286CD">
                  <a:alpha val="0"/>
                </a:srgbClr>
              </a:gs>
              <a:gs pos="0">
                <a:schemeClr val="accent1">
                  <a:alpha val="0"/>
                </a:schemeClr>
              </a:gs>
              <a:gs pos="78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804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41042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1" y="1600200"/>
            <a:ext cx="5893593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5"/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6013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solidFill>
            <a:schemeClr val="accent4"/>
          </a:soli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solidFill>
            <a:schemeClr val="accent1"/>
          </a:soli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0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6360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4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3381" y="1600201"/>
            <a:ext cx="5865445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0" y="1806122"/>
            <a:ext cx="5637213" cy="911225"/>
          </a:xfrm>
          <a:solidFill>
            <a:schemeClr val="accent4"/>
          </a:soli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1613" y="1806122"/>
            <a:ext cx="5637212" cy="911225"/>
          </a:xfrm>
          <a:solidFill>
            <a:schemeClr val="accent1"/>
          </a:soli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0381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solidFill>
            <a:schemeClr val="accent2"/>
          </a:soli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1634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solidFill>
            <a:schemeClr val="accent1"/>
          </a:soli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5686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 bwMode="gray">
          <a:xfrm>
            <a:off x="616504" y="2515154"/>
            <a:ext cx="3346929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 hasCustomPrompt="1"/>
          </p:nvPr>
        </p:nvSpPr>
        <p:spPr bwMode="gray">
          <a:xfrm>
            <a:off x="4419676" y="2515154"/>
            <a:ext cx="3349473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 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 hasCustomPrompt="1"/>
          </p:nvPr>
        </p:nvSpPr>
        <p:spPr bwMode="gray">
          <a:xfrm>
            <a:off x="8236361" y="2515154"/>
            <a:ext cx="3346704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6504" y="1600200"/>
            <a:ext cx="3346704" cy="914400"/>
          </a:xfrm>
          <a:solidFill>
            <a:schemeClr val="accent4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19676" y="1600200"/>
            <a:ext cx="3346704" cy="914400"/>
          </a:xfrm>
          <a:solidFill>
            <a:schemeClr val="accent1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6361" y="1600200"/>
            <a:ext cx="3346704" cy="914400"/>
          </a:xfrm>
          <a:solidFill>
            <a:schemeClr val="accent2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</p:spTree>
    <p:extLst>
      <p:ext uri="{BB962C8B-B14F-4D97-AF65-F5344CB8AC3E}">
        <p14:creationId xmlns:p14="http://schemas.microsoft.com/office/powerpoint/2010/main" val="340500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731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522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0741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solidFill>
            <a:schemeClr val="accent1"/>
          </a:soli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366548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CB68143-A247-4F5B-9173-3D82D6706BFE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65D9BB8-44B7-4046-A859-7B01AD84E349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591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Full-Bleed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0566660B-2EAC-47CE-944F-D039B1DF2E0F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EA9A53D-C1B8-4AC0-AF50-F242E124EF75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A5945F4E-578F-4EE5-B98E-A75643A79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9DCDB05-0E28-45DE-9267-3E480A2300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C693093-F44C-4AF7-8565-38BF0EC750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83C36CFC-0A28-4E5C-BEAB-B63CE60700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45A3F9BB-BAC6-4065-B81D-9F3DF8163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2C0EF4D9-E299-4B39-8F2A-BD56CEC524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F9A586-3983-444B-A345-4A891295D7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4534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EA9A53D-C1B8-4AC0-AF50-F242E124EF75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A5945F4E-578F-4EE5-B98E-A75643A79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9DCDB05-0E28-45DE-9267-3E480A2300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C693093-F44C-4AF7-8565-38BF0EC750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83C36CFC-0A28-4E5C-BEAB-B63CE60700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45A3F9BB-BAC6-4065-B81D-9F3DF8163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2C0EF4D9-E299-4B39-8F2A-BD56CEC524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F9A586-3983-444B-A345-4A891295D7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566660B-2EAC-47CE-944F-D039B1DF2E0F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11152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212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704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12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FC38F94-115E-4DBE-80BB-680CB172F9FB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5E11EA0-C34E-47CC-A1C4-C041612819E2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58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AA04BF1-028D-4BDA-A4B7-2EF92A074224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26A1-35AB-43B6-9A41-2142ACF3ACC4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24140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9A14F3E-8802-40CC-94BC-F7A8969E93E3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CD52C01-87CF-4DAA-AF73-217E439433C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254321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5FD2E6-B8EA-4366-97C4-6A53370F84D0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04AD3C8-5B0F-4AB1-B568-AA55FF64194A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3129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1594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accent2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59907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3889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E49745E-959E-424E-B5AD-B75ACA32BFE8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9127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8" y="0"/>
            <a:ext cx="5403138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6E1A1B-7C56-4DE3-BC90-B387C7F3E67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08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88822" cy="433228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4428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999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88A8ACB-CBE3-4DC0-BBE3-C6829C462CD7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B87096-C8D7-45D0-8DCC-218276F547C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AC0FC71-A82A-4369-B44E-4E8FF53CA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0D84D398-3251-432F-8986-05570D3BB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07096BFD-803A-42D4-BA19-C683E35B0D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89E6840-6882-4279-A152-16C7CCB9BE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021DF59C-D6C9-4EC0-90A3-7752F6B7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E4C478B3-2ECE-440E-A04E-B8C84D0416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2190CFD5-6EEA-46D1-AE5E-D69C2E08F3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479A9FB-8CEE-475F-BF22-3B0B11EB4E81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F598B-F734-42BE-8CB8-5E3FDDD7ED52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B8D218C-9E1A-4E8B-A343-F3F3A628E78E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5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71CD93A-658C-4473-839D-9C0B5E8F5F7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DFBF2D3-5C06-47C4-A81C-0305B322C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64D7FA4-CABA-4E4E-ACCA-68953799C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4EB1261E-CBF9-4479-A018-76C0F24D3B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8C4A243B-FBF5-4C04-8CD0-8E1C4721D9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F67E765D-8E8B-44F9-BE70-63FC0512F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B4614B4-F94A-4053-B179-EC5C3F70A9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157F005-56AC-4E75-8AA5-582D0D69E2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473A8DE-DD1F-43EE-8FA2-4C689A038BA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594E1E-E234-471D-B539-F75E8CC06D07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C67E5CD-C662-462D-9821-CBF45A809F13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BDC7692-DF81-49A0-9672-BF8E1DB9B662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5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5B1C875-AD13-4256-9E56-D2FCF94B81E1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1B65455-CBDD-4B2B-8BB7-0D016422E2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F202269-FCD9-4D84-82E7-4E6E4F5B7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68585838-6A08-43B0-827A-D33942E82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AAAE7B3A-0116-4C7F-85A1-4CDFE95B9B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CA84427-5217-43A1-9C71-25D9E1DFD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60ADC44-391E-4E50-A7BB-332F2C9E8B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1DA390D7-F8F5-442A-8A17-9A9EB73BF9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31C01D4-7C61-4B0F-8304-87A15AD0126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9F709C-1996-44DB-8C47-9CBD9243BF4E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11A168A-1363-4430-87C6-83E5143B39F6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C946B50-6B2C-4792-825B-BEFD24908723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28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 userDrawn="1"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800" dirty="0">
                <a:solidFill>
                  <a:schemeClr val="bg1"/>
                </a:solidFill>
              </a:rPr>
              <a:t> to download the font</a:t>
            </a:r>
            <a:r>
              <a:rPr lang="en-US" sz="1800" baseline="0" dirty="0">
                <a:solidFill>
                  <a:schemeClr val="bg1"/>
                </a:solidFill>
              </a:rPr>
              <a:t>.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bg1"/>
                </a:solidFill>
              </a:rPr>
              <a:t>Log in with SSO and select the Brand Assets tab in Brand Central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Refer to the quick-start section in the template guidelines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3683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65F6992-4889-4035-986F-E69979C7B028}"/>
              </a:ext>
            </a:extLst>
          </p:cNvPr>
          <p:cNvGrpSpPr/>
          <p:nvPr userDrawn="1"/>
        </p:nvGrpSpPr>
        <p:grpSpPr>
          <a:xfrm>
            <a:off x="6054922" y="2225997"/>
            <a:ext cx="4699461" cy="542276"/>
            <a:chOff x="6685343" y="2270804"/>
            <a:chExt cx="4699461" cy="542276"/>
          </a:xfrm>
          <a:solidFill>
            <a:schemeClr val="bg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57C5E2C-9A8F-469D-810E-FD271477DD05}"/>
                </a:ext>
              </a:extLst>
            </p:cNvPr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16D8268-B556-4A2E-A24F-2098FB05E4CA}"/>
                </a:ext>
              </a:extLst>
            </p:cNvPr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54C27A0-5E49-4C0A-B9A5-777E28510D88}"/>
                </a:ext>
              </a:extLst>
            </p:cNvPr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6DC2D46-24E8-497A-AE7E-3F29CF07D0E0}"/>
                </a:ext>
              </a:extLst>
            </p:cNvPr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B6A4DE9-31A3-428E-B420-424F68D79E41}"/>
                </a:ext>
              </a:extLst>
            </p:cNvPr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221A60B-A1D2-4D5F-ADCD-2B3BF1989BD1}"/>
                </a:ext>
              </a:extLst>
            </p:cNvPr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738972-CA48-44E6-B7DD-E4E8B81F3D9E}"/>
                </a:ext>
              </a:extLst>
            </p:cNvPr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C0E3A6F-0249-4454-864B-04BF720A73B8}"/>
                </a:ext>
              </a:extLst>
            </p:cNvPr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BD5D52F-83DC-4C29-BFF9-C29AC76D694C}"/>
                </a:ext>
              </a:extLst>
            </p:cNvPr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A50D27D-9134-4260-9625-A03ACB43BB75}"/>
                </a:ext>
              </a:extLst>
            </p:cNvPr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AD9AAAC-AEE1-41E7-98D0-8AAAA66A65F2}"/>
                </a:ext>
              </a:extLst>
            </p:cNvPr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5D99233-8B51-431E-B7AE-9CFD2F67C3E6}"/>
                </a:ext>
              </a:extLst>
            </p:cNvPr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9B1F118-34ED-4FB8-A180-737A1399C241}"/>
                </a:ext>
              </a:extLst>
            </p:cNvPr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9817CB1-DAD9-42CD-BEDA-3ADB122B8709}"/>
                </a:ext>
              </a:extLst>
            </p:cNvPr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965CEB0-3B0E-4C5D-82CE-B28C6B20C2B1}"/>
                </a:ext>
              </a:extLst>
            </p:cNvPr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C78B23A-632F-4FF2-B1DB-D62779A331A5}"/>
                </a:ext>
              </a:extLst>
            </p:cNvPr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24329D5-649B-4928-85CD-14362B04489C}"/>
                </a:ext>
              </a:extLst>
            </p:cNvPr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64E83D4-30F6-4C59-8FFA-AD2FC2966221}"/>
              </a:ext>
            </a:extLst>
          </p:cNvPr>
          <p:cNvGrpSpPr/>
          <p:nvPr userDrawn="1"/>
        </p:nvGrpSpPr>
        <p:grpSpPr>
          <a:xfrm>
            <a:off x="672458" y="2225997"/>
            <a:ext cx="3021853" cy="546070"/>
            <a:chOff x="2656324" y="2163854"/>
            <a:chExt cx="3021853" cy="546070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3051B0B-E539-41DA-BF1C-88B850B08AC1}"/>
                </a:ext>
              </a:extLst>
            </p:cNvPr>
            <p:cNvSpPr txBox="1">
              <a:spLocks/>
            </p:cNvSpPr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9A88A-B6ED-41AF-A29B-C30FFF486BB6}"/>
                </a:ext>
              </a:extLst>
            </p:cNvPr>
            <p:cNvSpPr txBox="1">
              <a:spLocks/>
            </p:cNvSpPr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801540C-5A6C-4A54-B0C6-6C0846EC4390}"/>
                </a:ext>
              </a:extLst>
            </p:cNvPr>
            <p:cNvSpPr txBox="1">
              <a:spLocks/>
            </p:cNvSpPr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91D5C56-2A21-48F7-9A01-6B21056777FC}"/>
                </a:ext>
              </a:extLst>
            </p:cNvPr>
            <p:cNvSpPr txBox="1">
              <a:spLocks/>
            </p:cNvSpPr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38751F7-5AB7-4F81-9DD2-C1AE3EE50FDD}"/>
                </a:ext>
              </a:extLst>
            </p:cNvPr>
            <p:cNvSpPr txBox="1">
              <a:spLocks/>
            </p:cNvSpPr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977B035-ADE6-4A4C-86F9-E9355E9D8122}"/>
                </a:ext>
              </a:extLst>
            </p:cNvPr>
            <p:cNvSpPr txBox="1">
              <a:spLocks/>
            </p:cNvSpPr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5491C69-6B3D-4C4E-A712-AAE6470473FA}"/>
                </a:ext>
              </a:extLst>
            </p:cNvPr>
            <p:cNvSpPr txBox="1">
              <a:spLocks/>
            </p:cNvSpPr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D07AB51-93C8-42B3-BDB7-A2C7B1E8F5E3}"/>
                </a:ext>
              </a:extLst>
            </p:cNvPr>
            <p:cNvSpPr txBox="1">
              <a:spLocks/>
            </p:cNvSpPr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47A2D20-1802-410D-9F0E-D83DA9A2E647}"/>
                </a:ext>
              </a:extLst>
            </p:cNvPr>
            <p:cNvSpPr txBox="1">
              <a:spLocks/>
            </p:cNvSpPr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0F960C2-D281-4BC9-BACA-B4004C0AB29F}"/>
                </a:ext>
              </a:extLst>
            </p:cNvPr>
            <p:cNvSpPr txBox="1">
              <a:spLocks/>
            </p:cNvSpPr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EAD02CAE-EA62-46F9-AF21-428066FCE7DE}"/>
                </a:ext>
              </a:extLst>
            </p:cNvPr>
            <p:cNvSpPr txBox="1">
              <a:spLocks/>
            </p:cNvSpPr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59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 dirty="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058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224407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70788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0000">
                <a:srgbClr val="7F35AB"/>
              </a:gs>
              <a:gs pos="95000">
                <a:schemeClr val="bg1"/>
              </a:gs>
              <a:gs pos="74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2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4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F4685D-9D09-447C-9352-68EBB79D3FB6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64000"/>
                </a:schemeClr>
              </a:gs>
              <a:gs pos="83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1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Plu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1B9CF672-C886-4A4A-B8C7-6054BDA7C6F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79CBF5F-64CA-43B4-BB06-18EC3F20B58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>
                  <a:alpha val="57000"/>
                </a:srgbClr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89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image" Target="../media/image2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68450DCA-9700-4C93-9CAA-A9FF31B0A6A3}"/>
              </a:ext>
            </a:extLst>
          </p:cNvPr>
          <p:cNvPicPr>
            <a:picLocks noChangeAspect="1"/>
          </p:cNvPicPr>
          <p:nvPr userDrawn="1"/>
        </p:nvPicPr>
        <p:blipFill>
          <a:blip r:embed="rId51">
            <a:extLst>
              <a:ext uri="{96DAC541-7B7A-43D3-8B79-37D633B846F1}">
                <asvg:svgBlip xmlns:asvg="http://schemas.microsoft.com/office/drawing/2016/SVG/main" r:embed="rId52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85A9D7-B248-4F26-9897-A1C7A54FAF8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3813DC77-8C0C-44B4-AE3B-61F5A80140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4D7DC1A2-819A-4366-8BE9-387CC0009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0373EF47-4DA1-4EF4-AE4F-54BCB38FC2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BC15050-D5E4-4FBD-806D-1CEC1AF606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953BA047-B60F-46CD-AFCB-49101F4D74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E5E07D7E-E36B-4549-9FB3-3BA1E22594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352F97F-F3A2-4B3E-9917-55B62713FD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0A2C43B-3928-4C21-81F0-0AA332C8F32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9281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  <p:sldLayoutId id="2147483949" r:id="rId12"/>
    <p:sldLayoutId id="2147483990" r:id="rId13"/>
    <p:sldLayoutId id="2147483991" r:id="rId14"/>
    <p:sldLayoutId id="2147483992" r:id="rId15"/>
    <p:sldLayoutId id="2147483993" r:id="rId16"/>
    <p:sldLayoutId id="2147483994" r:id="rId17"/>
    <p:sldLayoutId id="2147483995" r:id="rId18"/>
    <p:sldLayoutId id="2147483956" r:id="rId19"/>
    <p:sldLayoutId id="2147483957" r:id="rId20"/>
    <p:sldLayoutId id="2147483958" r:id="rId21"/>
    <p:sldLayoutId id="2147483959" r:id="rId22"/>
    <p:sldLayoutId id="2147483960" r:id="rId23"/>
    <p:sldLayoutId id="2147483961" r:id="rId24"/>
    <p:sldLayoutId id="2147483962" r:id="rId25"/>
    <p:sldLayoutId id="2147483963" r:id="rId26"/>
    <p:sldLayoutId id="2147483964" r:id="rId27"/>
    <p:sldLayoutId id="2147483965" r:id="rId28"/>
    <p:sldLayoutId id="2147483966" r:id="rId29"/>
    <p:sldLayoutId id="2147483996" r:id="rId30"/>
    <p:sldLayoutId id="2147483967" r:id="rId31"/>
    <p:sldLayoutId id="2147483968" r:id="rId32"/>
    <p:sldLayoutId id="2147483969" r:id="rId33"/>
    <p:sldLayoutId id="2147483970" r:id="rId34"/>
    <p:sldLayoutId id="2147483971" r:id="rId35"/>
    <p:sldLayoutId id="2147483972" r:id="rId36"/>
    <p:sldLayoutId id="2147483973" r:id="rId37"/>
    <p:sldLayoutId id="2147483974" r:id="rId38"/>
    <p:sldLayoutId id="2147483975" r:id="rId39"/>
    <p:sldLayoutId id="2147483976" r:id="rId40"/>
    <p:sldLayoutId id="2147483977" r:id="rId41"/>
    <p:sldLayoutId id="2147483978" r:id="rId42"/>
    <p:sldLayoutId id="2147483979" r:id="rId43"/>
    <p:sldLayoutId id="2147483980" r:id="rId44"/>
    <p:sldLayoutId id="2147483981" r:id="rId45"/>
    <p:sldLayoutId id="2147483982" r:id="rId46"/>
    <p:sldLayoutId id="2147483983" r:id="rId47"/>
    <p:sldLayoutId id="2147483984" r:id="rId48"/>
    <p:sldLayoutId id="2147483985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63C1E39-47A3-4DE2-94D6-ACF90DA5B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3722" y="1582578"/>
            <a:ext cx="5665629" cy="1234440"/>
          </a:xfrm>
        </p:spPr>
        <p:txBody>
          <a:bodyPr/>
          <a:lstStyle/>
          <a:p>
            <a:r>
              <a:rPr lang="en-US" dirty="0" err="1"/>
              <a:t>jenkins</a:t>
            </a:r>
            <a:r>
              <a:rPr lang="en-US" dirty="0"/>
              <a:t> </a:t>
            </a:r>
            <a:r>
              <a:rPr lang="en-US" dirty="0" err="1"/>
              <a:t>による</a:t>
            </a:r>
            <a:r>
              <a:rPr lang="en-US" dirty="0"/>
              <a:t> k8s </a:t>
            </a:r>
            <a:r>
              <a:rPr lang="en-US" dirty="0" err="1"/>
              <a:t>cicd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C1D76A-A361-F647-ABE6-6534FF96339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 (pronoun here)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0A42F031-F690-204B-A732-CAAA053109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6919BB3-E0DC-034C-83DA-588917DD53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6"/>
            <a:ext cx="3657600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69309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EDBB12D7-112A-664B-B9B5-5A46CE0FAA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649895"/>
            <a:ext cx="10972800" cy="4522305"/>
          </a:xfrm>
        </p:spPr>
        <p:txBody>
          <a:bodyPr/>
          <a:lstStyle/>
          <a:p>
            <a:r>
              <a:rPr kumimoji="1" lang="ja-JP" altLang="en-US"/>
              <a:t>全体の構成</a:t>
            </a:r>
            <a:endParaRPr kumimoji="1" lang="en-US" altLang="ja-JP" dirty="0"/>
          </a:p>
          <a:p>
            <a:r>
              <a:rPr kumimoji="1" lang="en-US" altLang="ja-JP" dirty="0"/>
              <a:t>Demo</a:t>
            </a:r>
          </a:p>
          <a:p>
            <a:r>
              <a:rPr kumimoji="1" lang="en-US" altLang="ja-JP" dirty="0"/>
              <a:t>Jenkins</a:t>
            </a:r>
            <a:r>
              <a:rPr kumimoji="1" lang="ja-JP" altLang="en-US"/>
              <a:t>の構築</a:t>
            </a:r>
            <a:endParaRPr kumimoji="1" lang="en-US" altLang="ja-JP" dirty="0"/>
          </a:p>
          <a:p>
            <a:r>
              <a:rPr kumimoji="1" lang="ja-JP" altLang="en-US"/>
              <a:t>イメージビルド用の</a:t>
            </a:r>
            <a:r>
              <a:rPr kumimoji="1" lang="en-US" altLang="ja-JP" dirty="0"/>
              <a:t>Docker</a:t>
            </a:r>
            <a:r>
              <a:rPr kumimoji="1" lang="ja-JP" altLang="en-US"/>
              <a:t>ホストの構築</a:t>
            </a:r>
            <a:endParaRPr kumimoji="1" lang="en-US" altLang="ja-JP" dirty="0"/>
          </a:p>
          <a:p>
            <a:r>
              <a:rPr kumimoji="1" lang="en-US" altLang="ja-JP" dirty="0" err="1"/>
              <a:t>Minikube</a:t>
            </a:r>
            <a:r>
              <a:rPr kumimoji="1" lang="en-US" altLang="ja-JP" dirty="0"/>
              <a:t> </a:t>
            </a:r>
            <a:r>
              <a:rPr kumimoji="1" lang="ja-JP" altLang="en-US"/>
              <a:t>の構築</a:t>
            </a:r>
            <a:endParaRPr kumimoji="1" lang="en-US" altLang="ja-JP" dirty="0"/>
          </a:p>
          <a:p>
            <a:r>
              <a:rPr kumimoji="1" lang="en-US" altLang="ja-JP" dirty="0"/>
              <a:t>Jenkins</a:t>
            </a:r>
            <a:r>
              <a:rPr kumimoji="1" lang="ja-JP" altLang="en-US"/>
              <a:t>のパイプライン定義</a:t>
            </a:r>
            <a:r>
              <a:rPr kumimoji="1" lang="en-US" altLang="ja-JP" dirty="0"/>
              <a:t>(</a:t>
            </a:r>
            <a:r>
              <a:rPr kumimoji="1" lang="en-US" altLang="ja-JP" dirty="0" err="1"/>
              <a:t>Jenkinsfile</a:t>
            </a:r>
            <a:r>
              <a:rPr kumimoji="1" lang="en-US" altLang="ja-JP" dirty="0"/>
              <a:t>)</a:t>
            </a:r>
          </a:p>
          <a:p>
            <a:r>
              <a:rPr kumimoji="1" lang="en-US" altLang="ja-JP" dirty="0"/>
              <a:t>Jenkins</a:t>
            </a:r>
            <a:r>
              <a:rPr kumimoji="1" lang="ja-JP" altLang="en-US"/>
              <a:t>のパイプライン作成</a:t>
            </a:r>
            <a:endParaRPr kumimoji="1" lang="en-US" altLang="ja-JP" dirty="0"/>
          </a:p>
          <a:p>
            <a:r>
              <a:rPr kumimoji="1" lang="en-US" altLang="ja-JP" dirty="0"/>
              <a:t>k8s CICD </a:t>
            </a:r>
            <a:r>
              <a:rPr kumimoji="1" lang="ja-JP" altLang="en-US"/>
              <a:t>における</a:t>
            </a:r>
            <a:r>
              <a:rPr kumimoji="1" lang="en-US" altLang="ja-JP" dirty="0"/>
              <a:t> Jenkins </a:t>
            </a:r>
            <a:r>
              <a:rPr kumimoji="1" lang="ja-JP" altLang="en-US"/>
              <a:t>の利点と欠点</a:t>
            </a:r>
            <a:endParaRPr kumimoji="1" lang="en-US" altLang="ja-JP" dirty="0"/>
          </a:p>
          <a:p>
            <a:r>
              <a:rPr kumimoji="1" lang="en-US" altLang="ja-JP" dirty="0"/>
              <a:t>Jenkins</a:t>
            </a:r>
            <a:r>
              <a:rPr kumimoji="1" lang="ja-JP" altLang="en-US"/>
              <a:t>以外のパイプラインの選択肢</a:t>
            </a:r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EF7A52BA-C7F2-B54D-B3A8-CA01A84CE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agenda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2273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2C94947D-0D54-D148-BA1F-FBE39E40DEB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kumimoji="1" lang="ja-JP" altLang="en-US"/>
              <a:t>アプリのコード</a:t>
            </a:r>
            <a:endParaRPr kumimoji="1" lang="en-US" altLang="ja-JP" dirty="0"/>
          </a:p>
          <a:p>
            <a:r>
              <a:rPr kumimoji="1" lang="ja-JP" altLang="en-US"/>
              <a:t>基盤構築の</a:t>
            </a:r>
            <a:r>
              <a:rPr kumimoji="1" lang="en-US" altLang="ja-JP" dirty="0"/>
              <a:t>Ansible Playbook</a:t>
            </a:r>
          </a:p>
          <a:p>
            <a:r>
              <a:rPr kumimoji="1" lang="en-US" altLang="ja-JP" dirty="0"/>
              <a:t>Readme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7E7997D-68C8-C948-9B37-499304EABC5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33341E86-D6EE-6742-81E9-3F8DE0EFC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リソース</a:t>
            </a:r>
          </a:p>
        </p:txBody>
      </p:sp>
    </p:spTree>
    <p:extLst>
      <p:ext uri="{BB962C8B-B14F-4D97-AF65-F5344CB8AC3E}">
        <p14:creationId xmlns:p14="http://schemas.microsoft.com/office/powerpoint/2010/main" val="18798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708D71-2DC6-4B49-8269-DABA21F59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全体構成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03C0F50-A4AF-704C-81DD-E225D67F298F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980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字幕 2">
            <a:extLst>
              <a:ext uri="{FF2B5EF4-FFF2-40B4-BE49-F238E27FC236}">
                <a16:creationId xmlns:a16="http://schemas.microsoft.com/office/drawing/2014/main" id="{EA1A1E00-7CAF-BA4B-BDA5-D915399CBF84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86935645-1D5A-1941-9069-32BD3FAD5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パイプラインのインフラ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ADE96AE-02F0-9E43-9FAE-026310B4419A}"/>
              </a:ext>
            </a:extLst>
          </p:cNvPr>
          <p:cNvSpPr/>
          <p:nvPr/>
        </p:nvSpPr>
        <p:spPr>
          <a:xfrm>
            <a:off x="4988045" y="2636608"/>
            <a:ext cx="1495168" cy="98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Jenkins</a:t>
            </a:r>
          </a:p>
          <a:p>
            <a:pPr algn="ctr"/>
            <a:r>
              <a:rPr lang="en-US" altLang="ja-JP" dirty="0"/>
              <a:t>as</a:t>
            </a:r>
          </a:p>
          <a:p>
            <a:pPr algn="ctr"/>
            <a:r>
              <a:rPr kumimoji="1" lang="en-US" altLang="ja-JP" dirty="0"/>
              <a:t>container</a:t>
            </a:r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41162BB-68F8-674D-A1FB-3EE0FA09ED53}"/>
              </a:ext>
            </a:extLst>
          </p:cNvPr>
          <p:cNvSpPr/>
          <p:nvPr/>
        </p:nvSpPr>
        <p:spPr>
          <a:xfrm>
            <a:off x="9362870" y="1520736"/>
            <a:ext cx="1495168" cy="98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docker</a:t>
            </a:r>
          </a:p>
          <a:p>
            <a:pPr algn="ctr"/>
            <a:r>
              <a:rPr lang="en-US" altLang="ja-JP" dirty="0"/>
              <a:t>build</a:t>
            </a:r>
          </a:p>
          <a:p>
            <a:pPr algn="ctr"/>
            <a:r>
              <a:rPr kumimoji="1" lang="en-US" altLang="ja-JP" dirty="0"/>
              <a:t>host</a:t>
            </a:r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5193AE9-F1C1-A649-A0CD-B87D6DB2E49F}"/>
              </a:ext>
            </a:extLst>
          </p:cNvPr>
          <p:cNvSpPr/>
          <p:nvPr/>
        </p:nvSpPr>
        <p:spPr>
          <a:xfrm>
            <a:off x="9362870" y="4540885"/>
            <a:ext cx="1495168" cy="98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minikube</a:t>
            </a:r>
            <a:endParaRPr kumimoji="1" lang="ja-JP" altLang="en-US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034FFB1D-BBA3-6043-906D-4B5630B864C6}"/>
              </a:ext>
            </a:extLst>
          </p:cNvPr>
          <p:cNvCxnSpPr>
            <a:cxnSpLocks/>
          </p:cNvCxnSpPr>
          <p:nvPr/>
        </p:nvCxnSpPr>
        <p:spPr>
          <a:xfrm flipV="1">
            <a:off x="7136523" y="1744093"/>
            <a:ext cx="1576551" cy="7585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F7EAB454-D3C9-1947-8BF4-185D4711D8F7}"/>
              </a:ext>
            </a:extLst>
          </p:cNvPr>
          <p:cNvCxnSpPr>
            <a:cxnSpLocks/>
          </p:cNvCxnSpPr>
          <p:nvPr/>
        </p:nvCxnSpPr>
        <p:spPr>
          <a:xfrm>
            <a:off x="7136523" y="3332911"/>
            <a:ext cx="1576551" cy="9132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FBE6441-0FA1-FD4A-97B1-A673A18663EF}"/>
              </a:ext>
            </a:extLst>
          </p:cNvPr>
          <p:cNvSpPr/>
          <p:nvPr/>
        </p:nvSpPr>
        <p:spPr>
          <a:xfrm>
            <a:off x="1109692" y="2636608"/>
            <a:ext cx="1495168" cy="98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github</a:t>
            </a:r>
            <a:endParaRPr kumimoji="1" lang="ja-JP" altLang="en-US"/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1426B84B-D0A2-FE46-9683-8743435BDC15}"/>
              </a:ext>
            </a:extLst>
          </p:cNvPr>
          <p:cNvCxnSpPr>
            <a:cxnSpLocks/>
          </p:cNvCxnSpPr>
          <p:nvPr/>
        </p:nvCxnSpPr>
        <p:spPr>
          <a:xfrm>
            <a:off x="2950333" y="3113342"/>
            <a:ext cx="164224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06D4852C-80DA-0345-A4C8-A083C67CBBF1}"/>
              </a:ext>
            </a:extLst>
          </p:cNvPr>
          <p:cNvCxnSpPr>
            <a:cxnSpLocks/>
          </p:cNvCxnSpPr>
          <p:nvPr/>
        </p:nvCxnSpPr>
        <p:spPr>
          <a:xfrm flipV="1">
            <a:off x="1875278" y="3893935"/>
            <a:ext cx="0" cy="9401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5EEE9A52-7D07-304A-95C1-973FDCB27DBD}"/>
              </a:ext>
            </a:extLst>
          </p:cNvPr>
          <p:cNvSpPr/>
          <p:nvPr/>
        </p:nvSpPr>
        <p:spPr>
          <a:xfrm>
            <a:off x="1109692" y="5073200"/>
            <a:ext cx="1495168" cy="981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developer</a:t>
            </a:r>
          </a:p>
          <a:p>
            <a:pPr algn="ctr"/>
            <a:r>
              <a:rPr lang="en-US" altLang="ja-JP" dirty="0"/>
              <a:t>pc</a:t>
            </a:r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E509A3D-1423-E54F-B2DA-E69B149CFF28}"/>
              </a:ext>
            </a:extLst>
          </p:cNvPr>
          <p:cNvSpPr txBox="1"/>
          <p:nvPr/>
        </p:nvSpPr>
        <p:spPr>
          <a:xfrm>
            <a:off x="2004740" y="4179329"/>
            <a:ext cx="1414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(1) git push</a:t>
            </a:r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04574C1-2DF8-F54C-98B3-FE5C52DB8E72}"/>
              </a:ext>
            </a:extLst>
          </p:cNvPr>
          <p:cNvSpPr txBox="1"/>
          <p:nvPr/>
        </p:nvSpPr>
        <p:spPr>
          <a:xfrm>
            <a:off x="2859185" y="2597464"/>
            <a:ext cx="1824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(2)kick </a:t>
            </a:r>
            <a:r>
              <a:rPr lang="en-US" altLang="ja-JP" dirty="0"/>
              <a:t>pipeline</a:t>
            </a:r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36F0849-3EDD-624F-9335-ED02D17AEF31}"/>
              </a:ext>
            </a:extLst>
          </p:cNvPr>
          <p:cNvSpPr txBox="1"/>
          <p:nvPr/>
        </p:nvSpPr>
        <p:spPr>
          <a:xfrm>
            <a:off x="6765104" y="1254646"/>
            <a:ext cx="218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(3) CI: image build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9941042-43D6-CE4C-B682-C775C81480CE}"/>
              </a:ext>
            </a:extLst>
          </p:cNvPr>
          <p:cNvSpPr txBox="1"/>
          <p:nvPr/>
        </p:nvSpPr>
        <p:spPr>
          <a:xfrm>
            <a:off x="6390803" y="4794533"/>
            <a:ext cx="2856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(4) CD: </a:t>
            </a:r>
            <a:r>
              <a:rPr lang="en-US" altLang="ja-JP" dirty="0"/>
              <a:t>container</a:t>
            </a:r>
            <a:r>
              <a:rPr kumimoji="1" lang="en-US" altLang="ja-JP" dirty="0"/>
              <a:t> deploy</a:t>
            </a:r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29DA3E7-1157-DA4C-80B9-75574BBE4539}"/>
              </a:ext>
            </a:extLst>
          </p:cNvPr>
          <p:cNvSpPr txBox="1"/>
          <p:nvPr/>
        </p:nvSpPr>
        <p:spPr>
          <a:xfrm>
            <a:off x="4838211" y="3736994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192.168.64.50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7440C802-6E01-7843-83BA-B55F001F7B11}"/>
              </a:ext>
            </a:extLst>
          </p:cNvPr>
          <p:cNvSpPr txBox="1"/>
          <p:nvPr/>
        </p:nvSpPr>
        <p:spPr>
          <a:xfrm>
            <a:off x="9286284" y="2645669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192.168.64.51</a:t>
            </a:r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FC22F88-9CF1-4C43-9D33-A7D4CEB5DF08}"/>
              </a:ext>
            </a:extLst>
          </p:cNvPr>
          <p:cNvSpPr txBox="1"/>
          <p:nvPr/>
        </p:nvSpPr>
        <p:spPr>
          <a:xfrm>
            <a:off x="9286284" y="5618079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192.168.64.52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053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字幕 2">
            <a:extLst>
              <a:ext uri="{FF2B5EF4-FFF2-40B4-BE49-F238E27FC236}">
                <a16:creationId xmlns:a16="http://schemas.microsoft.com/office/drawing/2014/main" id="{B8D06455-E210-0441-AA73-CEC0A57CE6F8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166B6398-495C-504D-BDEF-45518E315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k8s</a:t>
            </a:r>
            <a:r>
              <a:rPr kumimoji="1" lang="ja-JP" altLang="en-US"/>
              <a:t>上のアプリ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6C56CB-40E7-C246-B87A-7BB70FB00A96}"/>
              </a:ext>
            </a:extLst>
          </p:cNvPr>
          <p:cNvSpPr/>
          <p:nvPr/>
        </p:nvSpPr>
        <p:spPr>
          <a:xfrm>
            <a:off x="1184566" y="2150032"/>
            <a:ext cx="1495168" cy="1495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front</a:t>
            </a:r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F69BE8C-877F-B04C-91BA-2FC171AE837E}"/>
              </a:ext>
            </a:extLst>
          </p:cNvPr>
          <p:cNvSpPr/>
          <p:nvPr/>
        </p:nvSpPr>
        <p:spPr>
          <a:xfrm>
            <a:off x="5057628" y="2150032"/>
            <a:ext cx="1495168" cy="1495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back</a:t>
            </a:r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3BFB6914-6706-FF43-8D85-5C48C4CC05ED}"/>
              </a:ext>
            </a:extLst>
          </p:cNvPr>
          <p:cNvSpPr/>
          <p:nvPr/>
        </p:nvSpPr>
        <p:spPr>
          <a:xfrm>
            <a:off x="8930690" y="2150032"/>
            <a:ext cx="1495168" cy="1495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db</a:t>
            </a:r>
            <a:endParaRPr kumimoji="1" lang="ja-JP" altLang="en-US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CC084593-B3BE-D347-9E66-1363C390E376}"/>
              </a:ext>
            </a:extLst>
          </p:cNvPr>
          <p:cNvCxnSpPr>
            <a:cxnSpLocks/>
          </p:cNvCxnSpPr>
          <p:nvPr/>
        </p:nvCxnSpPr>
        <p:spPr>
          <a:xfrm>
            <a:off x="3041488" y="2897616"/>
            <a:ext cx="168165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611A4EF5-7CEE-B94C-B268-F2F08F7113D7}"/>
              </a:ext>
            </a:extLst>
          </p:cNvPr>
          <p:cNvCxnSpPr>
            <a:cxnSpLocks/>
          </p:cNvCxnSpPr>
          <p:nvPr/>
        </p:nvCxnSpPr>
        <p:spPr>
          <a:xfrm>
            <a:off x="6883019" y="2897616"/>
            <a:ext cx="168165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1CEBC98-A415-5F4D-AFB9-70F6D8020131}"/>
              </a:ext>
            </a:extLst>
          </p:cNvPr>
          <p:cNvSpPr txBox="1"/>
          <p:nvPr/>
        </p:nvSpPr>
        <p:spPr>
          <a:xfrm>
            <a:off x="888434" y="3819670"/>
            <a:ext cx="211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HTML, JavaScript</a:t>
            </a:r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6ACBC4C-4603-E64B-89AC-6A5EA1B8B1BB}"/>
              </a:ext>
            </a:extLst>
          </p:cNvPr>
          <p:cNvSpPr txBox="1"/>
          <p:nvPr/>
        </p:nvSpPr>
        <p:spPr>
          <a:xfrm>
            <a:off x="5348195" y="3817769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python</a:t>
            </a:r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57FCBEC-A2EE-2244-93D9-6BB207A75B89}"/>
              </a:ext>
            </a:extLst>
          </p:cNvPr>
          <p:cNvSpPr txBox="1"/>
          <p:nvPr/>
        </p:nvSpPr>
        <p:spPr>
          <a:xfrm>
            <a:off x="3279425" y="2413410"/>
            <a:ext cx="120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REST API</a:t>
            </a:r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4E4634D-F4E4-5543-AD41-CEDF7681E12E}"/>
              </a:ext>
            </a:extLst>
          </p:cNvPr>
          <p:cNvSpPr txBox="1"/>
          <p:nvPr/>
        </p:nvSpPr>
        <p:spPr>
          <a:xfrm>
            <a:off x="7125220" y="2413410"/>
            <a:ext cx="11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use </a:t>
            </a:r>
            <a:r>
              <a:rPr kumimoji="1" lang="en-US" altLang="ja-JP" dirty="0" err="1"/>
              <a:t>redis</a:t>
            </a:r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52EFF64-8E37-1C4F-B078-AFA3F3178571}"/>
              </a:ext>
            </a:extLst>
          </p:cNvPr>
          <p:cNvSpPr txBox="1"/>
          <p:nvPr/>
        </p:nvSpPr>
        <p:spPr>
          <a:xfrm>
            <a:off x="9324651" y="3817769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/>
              <a:t>redis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545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708D71-2DC6-4B49-8269-DABA21F59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Demo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03C0F50-A4AF-704C-81DD-E225D67F298F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704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2CD8FF4F-5A6B-D749-A708-7FAA17F8A3D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/>
              <a:t>インフラ環境を確認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en-US" altLang="ja-JP" dirty="0"/>
              <a:t>Jenkins</a:t>
            </a:r>
            <a:r>
              <a:rPr kumimoji="1" lang="ja-JP" altLang="en-US"/>
              <a:t>にログイン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/>
              <a:t>パイプラインの作成</a:t>
            </a:r>
            <a:r>
              <a:rPr kumimoji="1" lang="en-US" altLang="ja-JP" dirty="0"/>
              <a:t> (GitHub</a:t>
            </a:r>
            <a:r>
              <a:rPr kumimoji="1" lang="ja-JP" altLang="en-US"/>
              <a:t>の参照</a:t>
            </a:r>
            <a:r>
              <a:rPr kumimoji="1" lang="en-US" altLang="ja-JP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/>
              <a:t>手動でパイプラインを開始</a:t>
            </a:r>
            <a:r>
              <a:rPr kumimoji="1" lang="en-US" altLang="ja-JP" dirty="0"/>
              <a:t> (</a:t>
            </a:r>
            <a:r>
              <a:rPr kumimoji="1" lang="ja-JP" altLang="en-US"/>
              <a:t>本来は</a:t>
            </a:r>
            <a:r>
              <a:rPr kumimoji="1" lang="en-US" altLang="ja-JP" dirty="0" err="1"/>
              <a:t>WebHook</a:t>
            </a:r>
            <a:r>
              <a:rPr kumimoji="1" lang="ja-JP" altLang="en-US"/>
              <a:t>や</a:t>
            </a:r>
            <a:r>
              <a:rPr kumimoji="1" lang="en-US" altLang="ja-JP" dirty="0"/>
              <a:t>Pooling)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/>
              <a:t>ライブでパイプラインのログを確認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en-US" altLang="ja-JP" dirty="0"/>
              <a:t>k8s </a:t>
            </a:r>
            <a:r>
              <a:rPr kumimoji="1" lang="ja-JP" altLang="en-US"/>
              <a:t>アプリにアクセス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CFE15F5-2D63-EC4D-837B-72058524012F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97535DC7-787D-3347-8CD9-CF14C8A7C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デモの流れ</a:t>
            </a:r>
          </a:p>
        </p:txBody>
      </p:sp>
    </p:spTree>
    <p:extLst>
      <p:ext uri="{BB962C8B-B14F-4D97-AF65-F5344CB8AC3E}">
        <p14:creationId xmlns:p14="http://schemas.microsoft.com/office/powerpoint/2010/main" val="283823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708D71-2DC6-4B49-8269-DABA21F59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Jenkins</a:t>
            </a:r>
            <a:r>
              <a:rPr kumimoji="1" lang="ja-JP" altLang="en-US"/>
              <a:t>構築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03C0F50-A4AF-704C-81DD-E225D67F298F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055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VMware 2019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</a:custClrLst>
  <a:extLst>
    <a:ext uri="{05A4C25C-085E-4340-85A3-A5531E510DB2}">
      <thm15:themeFamily xmlns:thm15="http://schemas.microsoft.com/office/thememl/2012/main" name="VMWR_CorpTempRefresh_Light_07_21_hr.potx" id="{05DAF37D-AD21-46CA-8327-AA29D585B2C3}" vid="{AA349161-A6C3-488A-A8B7-7A2D5F49158C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53F4DACE69F1F746B745E49FDEEA7732" ma:contentTypeVersion="11" ma:contentTypeDescription="新しいドキュメントを作成します。" ma:contentTypeScope="" ma:versionID="fef2181ffa4a9ae1595d9551cf342d98">
  <xsd:schema xmlns:xsd="http://www.w3.org/2001/XMLSchema" xmlns:xs="http://www.w3.org/2001/XMLSchema" xmlns:p="http://schemas.microsoft.com/office/2006/metadata/properties" xmlns:ns2="ffa58827-8e1a-47af-9640-53290a10eea4" xmlns:ns3="7d1344b4-e922-4ba0-aed1-d74284d75911" targetNamespace="http://schemas.microsoft.com/office/2006/metadata/properties" ma:root="true" ma:fieldsID="2bce09b57fb3d4bb35701f86cb13d3a0" ns2:_="" ns3:_="">
    <xsd:import namespace="ffa58827-8e1a-47af-9640-53290a10eea4"/>
    <xsd:import namespace="7d1344b4-e922-4ba0-aed1-d74284d759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a58827-8e1a-47af-9640-53290a10ee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1344b4-e922-4ba0-aed1-d74284d75911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8CE0688-EA5B-4829-B00D-66A9D909E96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D886CF7-B189-4758-B276-BCEDAF2CAD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fa58827-8e1a-47af-9640-53290a10eea4"/>
    <ds:schemaRef ds:uri="7d1344b4-e922-4ba0-aed1-d74284d759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D76BEAE-00ED-438B-BC71-EB6D1C1F68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VMWR_CorpTempRefresh_Light_07_22_MP</Template>
  <TotalTime>1172</TotalTime>
  <Words>172</Words>
  <Application>Microsoft Macintosh PowerPoint</Application>
  <PresentationFormat>ユーザー設定</PresentationFormat>
  <Paragraphs>56</Paragraphs>
  <Slides>9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Camphor Std</vt:lpstr>
      <vt:lpstr>Arial</vt:lpstr>
      <vt:lpstr>Metropolis</vt:lpstr>
      <vt:lpstr>Metropolis Light</vt:lpstr>
      <vt:lpstr>Open Sans</vt:lpstr>
      <vt:lpstr>VMware_white_16x9</vt:lpstr>
      <vt:lpstr>jenkins による k8s cicd</vt:lpstr>
      <vt:lpstr>agenda</vt:lpstr>
      <vt:lpstr>リソース</vt:lpstr>
      <vt:lpstr>全体構成</vt:lpstr>
      <vt:lpstr>パイプラインのインフラ</vt:lpstr>
      <vt:lpstr>k8s上のアプリ</vt:lpstr>
      <vt:lpstr>Demo</vt:lpstr>
      <vt:lpstr>デモの流れ</vt:lpstr>
      <vt:lpstr>Jenkins構築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VMware PowerPoint Corporate Template</dc:title>
  <dc:creator/>
  <cp:lastModifiedBy>Yuichi Ito</cp:lastModifiedBy>
  <cp:revision>36</cp:revision>
  <dcterms:created xsi:type="dcterms:W3CDTF">2018-01-16T21:43:38Z</dcterms:created>
  <dcterms:modified xsi:type="dcterms:W3CDTF">2021-06-03T00:07:44Z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0x01010053F4DACE69F1F746B745E49FDEEA7732</vt:lpwstr>
  </property>
</Properties>
</file>